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7" r:id="rId2"/>
    <p:sldId id="311" r:id="rId3"/>
    <p:sldId id="307" r:id="rId4"/>
    <p:sldId id="315" r:id="rId5"/>
    <p:sldId id="304" r:id="rId6"/>
    <p:sldId id="308" r:id="rId7"/>
    <p:sldId id="302" r:id="rId8"/>
    <p:sldId id="309" r:id="rId9"/>
    <p:sldId id="301" r:id="rId10"/>
    <p:sldId id="305" r:id="rId11"/>
    <p:sldId id="310" r:id="rId12"/>
    <p:sldId id="303" r:id="rId13"/>
    <p:sldId id="316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FABD-7BC3-DF47-A230-2CF817632A86}" type="datetimeFigureOut">
              <a:rPr lang="en-US" smtClean="0"/>
              <a:t>6/27/23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BC54-ABA0-444B-A505-4457A01B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5BC54-ABA0-444B-A505-4457A01BB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5BC54-ABA0-444B-A505-4457A01BB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BackgroundBoar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SnakeIntertwinn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" y="74703"/>
            <a:ext cx="3169091" cy="658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3585" y="521116"/>
            <a:ext cx="6098236" cy="10259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3585" y="2306796"/>
            <a:ext cx="6098236" cy="13508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9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BackgroundBoar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" name="Rectangle 5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79" y="215901"/>
            <a:ext cx="8351942" cy="8255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879" y="1365317"/>
            <a:ext cx="6098236" cy="76828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76263" y="2387600"/>
            <a:ext cx="7285037" cy="40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ak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0" y="2114"/>
            <a:ext cx="6971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2" y="460904"/>
            <a:ext cx="3860801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61067"/>
            <a:ext cx="6841067" cy="372533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pic>
        <p:nvPicPr>
          <p:cNvPr id="9" name="Picture 8" descr="Ladder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2114"/>
            <a:ext cx="154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ak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0065" y="24362"/>
            <a:ext cx="6841502" cy="6730158"/>
          </a:xfrm>
          <a:prstGeom prst="rect">
            <a:avLst/>
          </a:prstGeom>
        </p:spPr>
      </p:pic>
      <p:sp>
        <p:nvSpPr>
          <p:cNvPr id="7" name="Hexagon 6"/>
          <p:cNvSpPr/>
          <p:nvPr userDrawn="1"/>
        </p:nvSpPr>
        <p:spPr>
          <a:xfrm>
            <a:off x="6615711" y="6117379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 userDrawn="1"/>
        </p:nvSpPr>
        <p:spPr>
          <a:xfrm>
            <a:off x="4264265" y="5557477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 userDrawn="1"/>
        </p:nvSpPr>
        <p:spPr>
          <a:xfrm>
            <a:off x="7342547" y="2217020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7705965" y="5092695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7252" y="1349451"/>
            <a:ext cx="1136226" cy="5029201"/>
            <a:chOff x="227252" y="1349451"/>
            <a:chExt cx="1136226" cy="5029201"/>
          </a:xfrm>
        </p:grpSpPr>
        <p:pic>
          <p:nvPicPr>
            <p:cNvPr id="12" name="Picture 11" descr="Ladd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2" y="1349451"/>
              <a:ext cx="1136226" cy="50292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60401" y="1847688"/>
              <a:ext cx="601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401" y="2435621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401" y="3020109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401" y="3615886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0401" y="4209888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0401" y="4817076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401" y="5405987"/>
              <a:ext cx="60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</p:grpSp>
      <p:sp>
        <p:nvSpPr>
          <p:cNvPr id="20" name="Hexagon 19"/>
          <p:cNvSpPr/>
          <p:nvPr userDrawn="1"/>
        </p:nvSpPr>
        <p:spPr>
          <a:xfrm>
            <a:off x="7490065" y="125093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 userDrawn="1"/>
        </p:nvSpPr>
        <p:spPr>
          <a:xfrm>
            <a:off x="7490065" y="1378259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 userDrawn="1"/>
        </p:nvSpPr>
        <p:spPr>
          <a:xfrm>
            <a:off x="5712065" y="751676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 userDrawn="1"/>
        </p:nvSpPr>
        <p:spPr>
          <a:xfrm>
            <a:off x="1525947" y="1036159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 userDrawn="1"/>
        </p:nvSpPr>
        <p:spPr>
          <a:xfrm>
            <a:off x="268647" y="277493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83" y="274639"/>
            <a:ext cx="5227518" cy="62943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3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 userDrawn="1"/>
        </p:nvSpPr>
        <p:spPr>
          <a:xfrm>
            <a:off x="6615711" y="6117379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 userDrawn="1"/>
        </p:nvSpPr>
        <p:spPr>
          <a:xfrm>
            <a:off x="4264265" y="5557477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 userDrawn="1"/>
        </p:nvSpPr>
        <p:spPr>
          <a:xfrm>
            <a:off x="7342547" y="2217020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 userDrawn="1"/>
        </p:nvSpPr>
        <p:spPr>
          <a:xfrm>
            <a:off x="7705965" y="5092695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 userDrawn="1"/>
        </p:nvSpPr>
        <p:spPr>
          <a:xfrm>
            <a:off x="7490065" y="1378259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5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 userDrawn="1"/>
        </p:nvSpPr>
        <p:spPr>
          <a:xfrm>
            <a:off x="8069383" y="438384"/>
            <a:ext cx="726836" cy="626583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 userDrawn="1"/>
        </p:nvSpPr>
        <p:spPr>
          <a:xfrm>
            <a:off x="872582" y="129131"/>
            <a:ext cx="1510280" cy="1301966"/>
          </a:xfrm>
          <a:prstGeom prst="hexagon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nakeIntertwinn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93"/>
            <a:ext cx="1627722" cy="3379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93" y="449658"/>
            <a:ext cx="5227518" cy="629438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2647" y="2217861"/>
            <a:ext cx="5549900" cy="33401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0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485"/>
            <a:ext cx="8229600" cy="555747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3" name="Picture 2" descr="tableboard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boar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" y="-1318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485"/>
            <a:ext cx="8229600" cy="555747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88743-3566-094B-B740-BD14EC6EAC21}" type="datetimeFigureOut">
              <a:rPr lang="en-US" smtClean="0"/>
              <a:t>6/27/23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F2395E-2995-FF49-9681-2C56CDF39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1" r:id="rId6"/>
    <p:sldLayoutId id="2147483652" r:id="rId7"/>
    <p:sldLayoutId id="2147483663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ain@mathesonassociates.co.n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0072" y="73887"/>
            <a:ext cx="4334028" cy="17159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The Experiences of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New Zealand Care Leavers who went to University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852028" y="5913173"/>
            <a:ext cx="6442644" cy="1051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Dr Iain Matheson, New Zealand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Calibri"/>
              </a:rPr>
              <a:t>Independent Researcher, and Massey University Adjunct Lecturer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EUSARF 2016, Oviedo, Spain</a:t>
            </a:r>
          </a:p>
          <a:p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19470895">
            <a:off x="4242220" y="3971622"/>
            <a:ext cx="4578984" cy="703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9D00"/>
                </a:solidFill>
              </a:rPr>
              <a:t>And Climbing up Snakes</a:t>
            </a:r>
            <a:endParaRPr lang="en-US" sz="3200" dirty="0">
              <a:solidFill>
                <a:srgbClr val="FF9D00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5400000">
            <a:off x="2278926" y="3419811"/>
            <a:ext cx="4578984" cy="6614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9D00"/>
                </a:solidFill>
              </a:rPr>
              <a:t>Slipping Down Ladders</a:t>
            </a:r>
            <a:endParaRPr lang="en-US" sz="3200" dirty="0">
              <a:solidFill>
                <a:srgbClr val="FF9D00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33883" r="46972"/>
          <a:stretch/>
        </p:blipFill>
        <p:spPr>
          <a:xfrm>
            <a:off x="1788528" y="-4565"/>
            <a:ext cx="2413590" cy="6019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50235" b="13799"/>
          <a:stretch/>
        </p:blipFill>
        <p:spPr>
          <a:xfrm>
            <a:off x="0" y="-4565"/>
            <a:ext cx="3660035" cy="52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631" y="850604"/>
            <a:ext cx="4231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D00"/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631" y="850604"/>
            <a:ext cx="4231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9D00"/>
                </a:solidFill>
              </a:rPr>
              <a:t>Resilience</a:t>
            </a:r>
          </a:p>
        </p:txBody>
      </p:sp>
      <p:pic>
        <p:nvPicPr>
          <p:cNvPr id="2" name="Not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63" y="6045200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7489" y="1705109"/>
            <a:ext cx="7057655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I actually just used to write my own notes.  I do remember one of my form teachers ask me “did you write this for yourself?”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Well yeah, who else was going to write it? And he was like 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“Oh” and he never said anything more about it.</a:t>
            </a:r>
          </a:p>
        </p:txBody>
      </p:sp>
    </p:spTree>
    <p:extLst>
      <p:ext uri="{BB962C8B-B14F-4D97-AF65-F5344CB8AC3E}">
        <p14:creationId xmlns:p14="http://schemas.microsoft.com/office/powerpoint/2010/main" val="17840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21" y="894259"/>
            <a:ext cx="4231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429000"/>
            <a:ext cx="4757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9D00"/>
                </a:solidFill>
              </a:rPr>
              <a:t>Aspirations</a:t>
            </a:r>
          </a:p>
          <a:p>
            <a:r>
              <a:rPr lang="en-US" sz="4000" dirty="0">
                <a:solidFill>
                  <a:srgbClr val="FF9D00"/>
                </a:solidFill>
              </a:rPr>
              <a:t>Talents and Passions</a:t>
            </a:r>
          </a:p>
          <a:p>
            <a:r>
              <a:rPr lang="en-US" sz="4000" dirty="0">
                <a:solidFill>
                  <a:srgbClr val="FF9D00"/>
                </a:solidFill>
              </a:rPr>
              <a:t>Managing Risks</a:t>
            </a:r>
          </a:p>
          <a:p>
            <a:r>
              <a:rPr lang="en-US" sz="4000" dirty="0">
                <a:solidFill>
                  <a:srgbClr val="FF9D00"/>
                </a:solidFill>
              </a:rPr>
              <a:t>Resilience </a:t>
            </a:r>
          </a:p>
          <a:p>
            <a:r>
              <a:rPr lang="en-US" sz="4000" dirty="0">
                <a:solidFill>
                  <a:srgbClr val="FF9D00"/>
                </a:solidFill>
              </a:rPr>
              <a:t>Connections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47484"/>
          <a:stretch/>
        </p:blipFill>
        <p:spPr>
          <a:xfrm>
            <a:off x="406400" y="0"/>
            <a:ext cx="363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00400" y="123701"/>
            <a:ext cx="5726793" cy="262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6000" dirty="0">
                <a:solidFill>
                  <a:srgbClr val="FF9D00"/>
                </a:solidFill>
              </a:rPr>
              <a:t>Gracias!</a:t>
            </a:r>
            <a:br>
              <a:rPr lang="en-NZ" sz="6000" dirty="0">
                <a:solidFill>
                  <a:srgbClr val="FF9D00"/>
                </a:solidFill>
              </a:rPr>
            </a:br>
            <a:r>
              <a:rPr lang="en-NZ" sz="6000" dirty="0">
                <a:solidFill>
                  <a:srgbClr val="FF9D00"/>
                </a:solidFill>
              </a:rPr>
              <a:t>Thank you!</a:t>
            </a:r>
            <a:endParaRPr lang="en-NZ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145464" y="2673963"/>
            <a:ext cx="4620164" cy="151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NZ" sz="2200" dirty="0">
                <a:solidFill>
                  <a:schemeClr val="bg1"/>
                </a:solidFill>
              </a:rPr>
              <a:t>For more information or a copy of the presentation and notes, please email me at:</a:t>
            </a:r>
            <a:br>
              <a:rPr lang="en-NZ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NZ" sz="22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/>
              </a:rPr>
              <a:t>iain@mathesonassociates.co.nz</a:t>
            </a:r>
            <a:endParaRPr lang="en-NZ" sz="2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076904" y="5317961"/>
            <a:ext cx="5688724" cy="877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NZ" sz="1600" dirty="0">
                <a:solidFill>
                  <a:schemeClr val="bg1"/>
                </a:solidFill>
              </a:rPr>
              <a:t>NOTE: For study participant privacy reasons, the presentation uses pseudonyms rather than any actual names. Similarly, while using their real words, the audio clips are voiced by others.  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3121570" y="6388101"/>
            <a:ext cx="5943600" cy="46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NZ" sz="1200" dirty="0">
                <a:solidFill>
                  <a:schemeClr val="bg1"/>
                </a:solidFill>
              </a:rPr>
              <a:t>All images in this presentation are subject to copyright law and may not be used other than reproducing this presentation.</a:t>
            </a: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47484"/>
          <a:stretch/>
        </p:blipFill>
        <p:spPr>
          <a:xfrm>
            <a:off x="406400" y="0"/>
            <a:ext cx="363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5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50235" b="13799"/>
          <a:stretch/>
        </p:blipFill>
        <p:spPr>
          <a:xfrm>
            <a:off x="-1" y="0"/>
            <a:ext cx="4699591" cy="67700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50335" y="1383778"/>
            <a:ext cx="4334028" cy="4002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Disconnect between personal, professional, and organisational aspirations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65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14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9470895">
            <a:off x="1802148" y="3840526"/>
            <a:ext cx="7539026" cy="7032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FF7B00"/>
                </a:solidFill>
              </a:rPr>
              <a:t>And Climbing up Snakes</a:t>
            </a:r>
            <a:endParaRPr lang="en-US" sz="4800" dirty="0">
              <a:solidFill>
                <a:srgbClr val="FF7B00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5400000">
            <a:off x="-678954" y="2668983"/>
            <a:ext cx="5954233" cy="11478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FF7B00"/>
                </a:solidFill>
              </a:rPr>
              <a:t>Slipping Down Ladders</a:t>
            </a:r>
            <a:endParaRPr lang="en-US" sz="4800" dirty="0">
              <a:solidFill>
                <a:srgbClr val="FF7B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26395" r="46972"/>
          <a:stretch/>
        </p:blipFill>
        <p:spPr>
          <a:xfrm>
            <a:off x="637954" y="0"/>
            <a:ext cx="2413590" cy="6700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06" y="2030818"/>
            <a:ext cx="431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9D00"/>
                </a:solidFill>
              </a:rPr>
              <a:t>Five key factors </a:t>
            </a:r>
            <a:r>
              <a:rPr lang="is-IS" sz="4000" dirty="0">
                <a:solidFill>
                  <a:srgbClr val="FF9D00"/>
                </a:solidFill>
              </a:rPr>
              <a:t>…</a:t>
            </a:r>
            <a:endParaRPr lang="en-US" sz="4000" dirty="0">
              <a:solidFill>
                <a:srgbClr val="FF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888" y="1116418"/>
            <a:ext cx="4231758" cy="7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9D00"/>
                </a:solidFill>
              </a:rPr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888" y="1116418"/>
            <a:ext cx="4231758" cy="70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9D00"/>
                </a:solidFill>
              </a:rPr>
              <a:t>Aspirations</a:t>
            </a:r>
          </a:p>
        </p:txBody>
      </p:sp>
      <p:pic>
        <p:nvPicPr>
          <p:cNvPr id="7" name="Bab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088" y="5967818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3888" y="2210264"/>
            <a:ext cx="3476847" cy="193899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I’m going to have a baby and need to be able to provide for it.  I can’t work in cafés for the rest of my life, and can’t provide a very good life for him without a proper education of some kind. </a:t>
            </a:r>
          </a:p>
        </p:txBody>
      </p:sp>
    </p:spTree>
    <p:extLst>
      <p:ext uri="{BB962C8B-B14F-4D97-AF65-F5344CB8AC3E}">
        <p14:creationId xmlns:p14="http://schemas.microsoft.com/office/powerpoint/2010/main" val="20436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772" y="2838893"/>
            <a:ext cx="517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9D00"/>
                </a:solidFill>
              </a:rPr>
              <a:t>Talents and Passions</a:t>
            </a:r>
            <a:endParaRPr lang="en-US" sz="4000" dirty="0">
              <a:solidFill>
                <a:srgbClr val="FF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Chess_V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78" y="6045200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772" y="2838893"/>
            <a:ext cx="517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9D00"/>
                </a:solidFill>
              </a:rPr>
              <a:t>Talents and Passions</a:t>
            </a:r>
            <a:endParaRPr lang="en-US" sz="4000" dirty="0">
              <a:solidFill>
                <a:srgbClr val="FF9D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772" y="4293306"/>
            <a:ext cx="8431619" cy="224676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What I didn’t realise, was how good my uncle was and when I beat him, ’cause he was the only person I ever played in my life, and he must have been pretty good because I got to middle school and I was beating everyone left, right and centre even the teachers and everyone, I was only at middle school and the teachers were amazed.  And then they entered me into a regional chess competition and I won that easily and so, I went to the nationals and got second ’cause I got beaten by New Zealand’s best.  But I was pretty happy about it.</a:t>
            </a:r>
          </a:p>
        </p:txBody>
      </p:sp>
    </p:spTree>
    <p:extLst>
      <p:ext uri="{BB962C8B-B14F-4D97-AF65-F5344CB8AC3E}">
        <p14:creationId xmlns:p14="http://schemas.microsoft.com/office/powerpoint/2010/main" val="123970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5854700"/>
            <a:ext cx="42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Managing Risks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6D9F0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383</Words>
  <Application>Microsoft Macintosh PowerPoint</Application>
  <PresentationFormat>On-screen Show (4:3)</PresentationFormat>
  <Paragraphs>42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Intuitive Learning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Matheson</dc:creator>
  <cp:lastModifiedBy>Iain Matheson</cp:lastModifiedBy>
  <cp:revision>137</cp:revision>
  <dcterms:created xsi:type="dcterms:W3CDTF">2015-06-15T00:36:05Z</dcterms:created>
  <dcterms:modified xsi:type="dcterms:W3CDTF">2023-06-26T23:46:21Z</dcterms:modified>
</cp:coreProperties>
</file>